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Windows" initials="UdW" lastIdx="2" clrIdx="0">
    <p:extLst>
      <p:ext uri="{19B8F6BF-5375-455C-9EA6-DF929625EA0E}">
        <p15:presenceInfo xmlns:p15="http://schemas.microsoft.com/office/powerpoint/2012/main" userId="Usuario d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75193" y="116704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70463" y="522715"/>
            <a:ext cx="1873885" cy="43921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Calendario Escolar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Análisis de necesidades de grupos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Reporte de deudores del Dpto. financieros,  del centro de información, de servicios escolares y  de Sub. Administrativa 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 de orden de inscripción.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Manual de Lineamentos Académicos-Administrativos  del TECNM 2015</a:t>
            </a:r>
            <a:endParaRPr lang="es-MX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10222" y="13401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440053" y="987138"/>
            <a:ext cx="4391023" cy="4627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FINANCIEROS Y MATERIALES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38566" y="683297"/>
            <a:ext cx="1070806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67544" y="1837039"/>
            <a:ext cx="4391024" cy="3229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Generar necesidades de grupos (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Profesionales)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Programación de horario y docente (Jefes Académicos)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Integración de horarios y envío de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Prehorarios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para su publicación. (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Profesionales)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Crear grupos en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SII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Profesionales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Publicación de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Prehorarios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(Centro de Cómputo)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Generar orden de inscripción y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números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referencia bancaria.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(Centro de Cómputo)</a:t>
            </a: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Liberar acceso 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 Sistema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Reinscripciones en el orden programado.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(Centro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Cómputo)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Realizar desbloqueos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caso requerido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(Centro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Cómputo y departamento correspondiente)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Reinscripción por parte del estudiante.</a:t>
            </a: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Realización de encuesta rápida de satisfacción.</a:t>
            </a:r>
            <a:endParaRPr lang="es-MX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Realizar bajas de materias a solicitud del estudiante.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 Profesionales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71450" indent="-171450" algn="ctr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47410" y="1451874"/>
            <a:ext cx="975780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37410" y="5511113"/>
            <a:ext cx="4391025" cy="11241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Estudiantes inscritos /Población escolar esperada (cantidad de estudiantes que tienen derecho a </a:t>
            </a:r>
            <a:r>
              <a:rPr lang="es-MX" sz="110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reinscripción</a:t>
            </a:r>
            <a:r>
              <a:rPr lang="es-MX" sz="110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= 90%</a:t>
            </a: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Aplicar encuesta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servicio brindado en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reinscripciones, obteniendo al menos el 90% de satisfacción. (Encuesta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rápida de salida del proceso).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005867" y="510137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742037" y="1981088"/>
            <a:ext cx="1873885" cy="2559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Horario.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Listas  de asistencia.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137185" y="1414470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422603"/>
            <a:ext cx="2973408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Falta de información correcta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para programar horarios adecuados.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Inscripción de deudores.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555599" y="5082745"/>
            <a:ext cx="2413591" cy="16414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que no reciban la carga académica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 tiempo y forma.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 no se reinscriba el estudiante.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Incremento de estudiantes solicitando materias después del periodo de reinscripciones.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956138" y="1474573"/>
            <a:ext cx="110132" cy="3295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860324" y="5066271"/>
            <a:ext cx="123568" cy="420129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771250" y="2975855"/>
            <a:ext cx="906720" cy="14488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471351" y="3006080"/>
            <a:ext cx="881449" cy="14901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462173" y="4563326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689943" y="519022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550658" y="449727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657980" y="434745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4712430" y="392281"/>
            <a:ext cx="1857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REINSCRIPCIONES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28611" y="205940"/>
            <a:ext cx="25841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Versión 1</a:t>
            </a:r>
          </a:p>
          <a:p>
            <a:pPr algn="ctr"/>
            <a:r>
              <a:rPr lang="es-MX" sz="1200" b="1" dirty="0" smtClean="0"/>
              <a:t>13-feb-2019</a:t>
            </a:r>
          </a:p>
          <a:p>
            <a:pPr algn="ctr"/>
            <a:r>
              <a:rPr lang="es-MX" sz="1200" b="1" dirty="0" smtClean="0"/>
              <a:t>Elaborado por:</a:t>
            </a:r>
          </a:p>
          <a:p>
            <a:pPr algn="ctr"/>
            <a:r>
              <a:rPr lang="es-MX" sz="1200" b="1" dirty="0" smtClean="0"/>
              <a:t>Ivonne Esmeralda Lizárraga Coronado</a:t>
            </a: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</TotalTime>
  <Words>261</Words>
  <Application>Microsoft Office PowerPoint</Application>
  <PresentationFormat>Panorámica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51</cp:revision>
  <cp:lastPrinted>2019-02-27T16:22:35Z</cp:lastPrinted>
  <dcterms:created xsi:type="dcterms:W3CDTF">2017-10-05T18:52:50Z</dcterms:created>
  <dcterms:modified xsi:type="dcterms:W3CDTF">2019-03-05T00:39:59Z</dcterms:modified>
</cp:coreProperties>
</file>